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0BE940-7B00-9F3F-12E7-912E07551C8D}"/>
              </a:ext>
            </a:extLst>
          </p:cNvPr>
          <p:cNvGrpSpPr/>
          <p:nvPr/>
        </p:nvGrpSpPr>
        <p:grpSpPr>
          <a:xfrm>
            <a:off x="286912" y="944346"/>
            <a:ext cx="10894796" cy="4969308"/>
            <a:chOff x="286912" y="944346"/>
            <a:chExt cx="10894796" cy="49693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7C1379-E7FF-B57E-5C3A-B2BAEDF6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190" y="944346"/>
              <a:ext cx="5835518" cy="4969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6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121</Words>
  <Application>Microsoft Office PowerPoint</Application>
  <PresentationFormat>Widescreen</PresentationFormat>
  <Paragraphs>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46</cp:revision>
  <dcterms:created xsi:type="dcterms:W3CDTF">2023-09-07T04:32:34Z</dcterms:created>
  <dcterms:modified xsi:type="dcterms:W3CDTF">2024-03-17T13:50:48Z</dcterms:modified>
</cp:coreProperties>
</file>